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32" y="9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6812CA2-091D-4A75-B92F-2D3FE9DB6BF5}" type="datetimeFigureOut">
              <a:rPr lang="en-US" smtClean="0"/>
              <a:pPr/>
              <a:t>6/23/2023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5CA0A99-21D1-4B72-A7BF-A091371540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662A0-4000-4B0B-9DB3-9A1ADAA8D972}" type="datetime1">
              <a:rPr lang="en-US" smtClean="0"/>
              <a:pPr/>
              <a:t>6/23/2023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B48-9CFE-4BF5-8155-8940CF114A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2F27-B920-4DF8-A7A6-5D07B3765CA4}" type="datetime1">
              <a:rPr lang="en-US" smtClean="0"/>
              <a:pPr/>
              <a:t>6/23/2023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B48-9CFE-4BF5-8155-8940CF114A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EF21-C993-4906-A3B9-1785B68F3FE9}" type="datetime1">
              <a:rPr lang="en-US" smtClean="0"/>
              <a:pPr/>
              <a:t>6/23/2023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B48-9CFE-4BF5-8155-8940CF114A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C11F-ADD3-4CC3-AE13-51EB68276177}" type="datetime1">
              <a:rPr lang="en-US" smtClean="0"/>
              <a:pPr/>
              <a:t>6/23/2023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B48-9CFE-4BF5-8155-8940CF114A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0660-9230-4227-AF49-84BC71E0A1C6}" type="datetime1">
              <a:rPr lang="en-US" smtClean="0"/>
              <a:pPr/>
              <a:t>6/23/2023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B48-9CFE-4BF5-8155-8940CF114A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BDF9-0EFA-4E11-BE6E-832DECAF6FB3}" type="datetime1">
              <a:rPr lang="en-US" smtClean="0"/>
              <a:pPr/>
              <a:t>6/23/2023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B48-9CFE-4BF5-8155-8940CF114A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7084-505C-43C9-9976-CBF5519568EA}" type="datetime1">
              <a:rPr lang="en-US" smtClean="0"/>
              <a:pPr/>
              <a:t>6/23/2023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B48-9CFE-4BF5-8155-8940CF114A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FA723-16D7-4922-B805-F0C890535220}" type="datetime1">
              <a:rPr lang="en-US" smtClean="0"/>
              <a:pPr/>
              <a:t>6/23/2023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B48-9CFE-4BF5-8155-8940CF114A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EC59-ED03-4F81-9803-240E623CDDFC}" type="datetime1">
              <a:rPr lang="en-US" smtClean="0"/>
              <a:pPr/>
              <a:t>6/23/2023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B48-9CFE-4BF5-8155-8940CF114A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91DC-A246-459D-9A10-B0CBFB3FCB4D}" type="datetime1">
              <a:rPr lang="en-US" smtClean="0"/>
              <a:pPr/>
              <a:t>6/23/2023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B48-9CFE-4BF5-8155-8940CF114A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62F0-C869-4477-8431-4099430DCD4B}" type="datetime1">
              <a:rPr lang="en-US" smtClean="0"/>
              <a:pPr/>
              <a:t>6/23/2023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6B48-9CFE-4BF5-8155-8940CF114A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F3D75-437D-4A74-A156-DD8333335D80}" type="datetime1">
              <a:rPr lang="en-US" smtClean="0"/>
              <a:pPr/>
              <a:t>6/23/2023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56B48-9CFE-4BF5-8155-8940CF114A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SA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0"/>
            <a:ext cx="762000" cy="7567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95400" y="1524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entury Gothic" pitchFamily="34" charset="0"/>
              </a:rPr>
              <a:t>Sowing Seeds Academy</a:t>
            </a:r>
          </a:p>
          <a:p>
            <a:pPr algn="ctr"/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EMPLOYMENT APPLICATION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762000"/>
            <a:ext cx="6553200" cy="240065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Century Gothic" pitchFamily="34" charset="0"/>
              </a:rPr>
              <a:t>Position applied  for:   _________________________________  Date of Application:   _______________________</a:t>
            </a:r>
          </a:p>
          <a:p>
            <a:endParaRPr lang="en-US" sz="1000" dirty="0" smtClean="0">
              <a:latin typeface="Century Gothic" pitchFamily="34" charset="0"/>
            </a:endParaRPr>
          </a:p>
          <a:p>
            <a:r>
              <a:rPr lang="en-US" sz="1000" dirty="0" smtClean="0">
                <a:latin typeface="Century Gothic" pitchFamily="34" charset="0"/>
              </a:rPr>
              <a:t>Name:  _________________________________________________      Social Security #:  ______________________</a:t>
            </a:r>
          </a:p>
          <a:p>
            <a:r>
              <a:rPr lang="en-US" sz="1000" dirty="0" smtClean="0">
                <a:latin typeface="Century Gothic" pitchFamily="34" charset="0"/>
              </a:rPr>
              <a:t>	last                      first                  middle</a:t>
            </a:r>
          </a:p>
          <a:p>
            <a:endParaRPr lang="en-US" sz="1000" dirty="0" smtClean="0">
              <a:latin typeface="Century Gothic" pitchFamily="34" charset="0"/>
            </a:endParaRPr>
          </a:p>
          <a:p>
            <a:r>
              <a:rPr lang="en-US" sz="1000" dirty="0" smtClean="0">
                <a:latin typeface="Century Gothic" pitchFamily="34" charset="0"/>
              </a:rPr>
              <a:t>Address:  __________________________________________________________________________________________     </a:t>
            </a:r>
          </a:p>
          <a:p>
            <a:r>
              <a:rPr lang="en-US" sz="1000" dirty="0" smtClean="0">
                <a:latin typeface="Century Gothic" pitchFamily="34" charset="0"/>
              </a:rPr>
              <a:t>                                street                                                 city                                     state                       zip</a:t>
            </a:r>
          </a:p>
          <a:p>
            <a:endParaRPr lang="en-US" sz="1000" dirty="0" smtClean="0">
              <a:latin typeface="Century Gothic" pitchFamily="34" charset="0"/>
            </a:endParaRPr>
          </a:p>
          <a:p>
            <a:r>
              <a:rPr lang="en-US" sz="1000" dirty="0" smtClean="0">
                <a:latin typeface="Century Gothic" pitchFamily="34" charset="0"/>
              </a:rPr>
              <a:t> Telephone:  </a:t>
            </a:r>
            <a:r>
              <a:rPr lang="en-US" sz="1000" u="sng" dirty="0" smtClean="0">
                <a:latin typeface="Century Gothic" pitchFamily="34" charset="0"/>
              </a:rPr>
              <a:t>_(_____)____________________  </a:t>
            </a:r>
            <a:r>
              <a:rPr lang="en-US" sz="1000" dirty="0" smtClean="0">
                <a:latin typeface="Century Gothic" pitchFamily="34" charset="0"/>
              </a:rPr>
              <a:t>  Driver’s or Chauffeur’s License #  _________________________</a:t>
            </a:r>
          </a:p>
          <a:p>
            <a:endParaRPr lang="en-US" sz="1000" dirty="0" smtClean="0">
              <a:latin typeface="Century Gothic" pitchFamily="34" charset="0"/>
            </a:endParaRPr>
          </a:p>
          <a:p>
            <a:r>
              <a:rPr lang="en-US" sz="1000" dirty="0" smtClean="0">
                <a:latin typeface="Century Gothic" pitchFamily="34" charset="0"/>
              </a:rPr>
              <a:t>	Single                        Married 	       No. of dependents  _________    Ages:  _______________</a:t>
            </a:r>
          </a:p>
          <a:p>
            <a:endParaRPr lang="en-US" sz="1000" dirty="0" smtClean="0">
              <a:latin typeface="Century Gothic" pitchFamily="34" charset="0"/>
            </a:endParaRPr>
          </a:p>
          <a:p>
            <a:r>
              <a:rPr lang="en-US" sz="1000" dirty="0" smtClean="0">
                <a:latin typeface="Century Gothic" pitchFamily="34" charset="0"/>
              </a:rPr>
              <a:t>Spouse’s Employer:  _____________________________________________   Phone:  _________________________</a:t>
            </a:r>
          </a:p>
          <a:p>
            <a:endParaRPr lang="en-US" sz="1000" dirty="0" smtClean="0">
              <a:latin typeface="Century Gothic" pitchFamily="34" charset="0"/>
            </a:endParaRPr>
          </a:p>
          <a:p>
            <a:r>
              <a:rPr lang="en-US" sz="1000" dirty="0" smtClean="0">
                <a:latin typeface="Century Gothic" pitchFamily="34" charset="0"/>
              </a:rPr>
              <a:t>Spouse’s Occupation:  ___________________________   Address:  _______________________________________</a:t>
            </a:r>
            <a:endParaRPr lang="en-US" sz="1050" dirty="0">
              <a:latin typeface="Century Gothic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22860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3429000"/>
            <a:ext cx="6553200" cy="101566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Century Gothic" pitchFamily="34" charset="0"/>
              </a:rPr>
              <a:t>Employer’s Name    ___________________________________  Dates of Employment:    _____________________</a:t>
            </a:r>
          </a:p>
          <a:p>
            <a:endParaRPr lang="en-US" sz="1000" dirty="0" smtClean="0">
              <a:latin typeface="Century Gothic" pitchFamily="34" charset="0"/>
            </a:endParaRPr>
          </a:p>
          <a:p>
            <a:r>
              <a:rPr lang="en-US" sz="1000" dirty="0" smtClean="0">
                <a:latin typeface="Century Gothic" pitchFamily="34" charset="0"/>
              </a:rPr>
              <a:t>Address:  ____________________________________________    Job Responsibilities:  ________________________ </a:t>
            </a:r>
          </a:p>
          <a:p>
            <a:endParaRPr lang="en-US" sz="1000" dirty="0" smtClean="0">
              <a:latin typeface="Century Gothic" pitchFamily="34" charset="0"/>
            </a:endParaRPr>
          </a:p>
          <a:p>
            <a:r>
              <a:rPr lang="en-US" sz="1000" dirty="0" smtClean="0">
                <a:latin typeface="Century Gothic" pitchFamily="34" charset="0"/>
              </a:rPr>
              <a:t>Hourly Rate/Salary:  _______________________________         Reason for Leaving: _________________________                       </a:t>
            </a:r>
          </a:p>
          <a:p>
            <a:endParaRPr lang="en-US" sz="1000" dirty="0">
              <a:latin typeface="Century Gothic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81200" y="22860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3200400"/>
            <a:ext cx="6248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RECORD OF PRIOR EMPLOYMENT (Most recent 1</a:t>
            </a:r>
            <a:r>
              <a:rPr lang="en-US" sz="105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st</a:t>
            </a:r>
            <a:r>
              <a:rPr lang="en-US" sz="10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)</a:t>
            </a:r>
            <a:endParaRPr lang="en-US" sz="10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4495800"/>
            <a:ext cx="6553200" cy="102335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Century Gothic" pitchFamily="34" charset="0"/>
              </a:rPr>
              <a:t>Employer’s Name    ___________________________________  Dates of Employment:   _____________________</a:t>
            </a:r>
          </a:p>
          <a:p>
            <a:endParaRPr lang="en-US" sz="1000" dirty="0" smtClean="0">
              <a:latin typeface="Century Gothic" pitchFamily="34" charset="0"/>
            </a:endParaRPr>
          </a:p>
          <a:p>
            <a:r>
              <a:rPr lang="en-US" sz="1000" dirty="0" smtClean="0">
                <a:latin typeface="Century Gothic" pitchFamily="34" charset="0"/>
              </a:rPr>
              <a:t>Address:  ____________________________________________   Job Responsibilities:  _________________________ </a:t>
            </a:r>
          </a:p>
          <a:p>
            <a:endParaRPr lang="en-US" sz="1000" dirty="0" smtClean="0">
              <a:latin typeface="Century Gothic" pitchFamily="34" charset="0"/>
            </a:endParaRPr>
          </a:p>
          <a:p>
            <a:r>
              <a:rPr lang="en-US" sz="1000" dirty="0" smtClean="0">
                <a:latin typeface="Century Gothic" pitchFamily="34" charset="0"/>
              </a:rPr>
              <a:t>Hourly Rate/Salary:  _______________________________         Reason for Leaving:  ________________________                       </a:t>
            </a:r>
          </a:p>
          <a:p>
            <a:endParaRPr lang="en-US" sz="1000" dirty="0">
              <a:latin typeface="Century Gothic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" y="6553200"/>
            <a:ext cx="6553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Century Gothic" pitchFamily="34" charset="0"/>
              </a:rPr>
              <a:t>Are you employed at the present with the 1</a:t>
            </a:r>
            <a:r>
              <a:rPr lang="en-US" sz="1000" baseline="30000" dirty="0" smtClean="0">
                <a:latin typeface="Century Gothic" pitchFamily="34" charset="0"/>
              </a:rPr>
              <a:t>st</a:t>
            </a:r>
            <a:r>
              <a:rPr lang="en-US" sz="1000" dirty="0" smtClean="0">
                <a:latin typeface="Century Gothic" pitchFamily="34" charset="0"/>
              </a:rPr>
              <a:t> firm listed?	      Yes         	             No</a:t>
            </a:r>
          </a:p>
          <a:p>
            <a:endParaRPr lang="en-US" sz="1000" dirty="0" smtClean="0">
              <a:latin typeface="Century Gothic" pitchFamily="34" charset="0"/>
            </a:endParaRPr>
          </a:p>
          <a:p>
            <a:r>
              <a:rPr lang="en-US" sz="1000" dirty="0" smtClean="0">
                <a:latin typeface="Century Gothic" pitchFamily="34" charset="0"/>
              </a:rPr>
              <a:t>Are you a high school graduate?  	                                Yes 	             No </a:t>
            </a:r>
          </a:p>
          <a:p>
            <a:endParaRPr lang="en-US" sz="1000" dirty="0" smtClean="0">
              <a:latin typeface="Century Gothic" pitchFamily="34" charset="0"/>
            </a:endParaRPr>
          </a:p>
          <a:p>
            <a:r>
              <a:rPr lang="en-US" sz="1000" dirty="0" smtClean="0">
                <a:latin typeface="Century Gothic" pitchFamily="34" charset="0"/>
              </a:rPr>
              <a:t>Did you attend college?                                                                    Yes	             No</a:t>
            </a:r>
          </a:p>
          <a:p>
            <a:endParaRPr lang="en-US" sz="1000" dirty="0" smtClean="0">
              <a:latin typeface="Century Gothic" pitchFamily="34" charset="0"/>
            </a:endParaRPr>
          </a:p>
          <a:p>
            <a:r>
              <a:rPr lang="en-US" sz="1000" dirty="0" smtClean="0">
                <a:latin typeface="Century Gothic" pitchFamily="34" charset="0"/>
              </a:rPr>
              <a:t>Name of college?   ______________________ How long attended? _______  What  Degree? ______________	</a:t>
            </a:r>
          </a:p>
          <a:p>
            <a:r>
              <a:rPr lang="en-US" sz="1000" dirty="0" smtClean="0">
                <a:latin typeface="Century Gothic" pitchFamily="34" charset="0"/>
              </a:rPr>
              <a:t>Are you in good health?			      Yes	             No	</a:t>
            </a:r>
          </a:p>
          <a:p>
            <a:endParaRPr lang="en-US" sz="1000" dirty="0" smtClean="0">
              <a:latin typeface="Century Gothic" pitchFamily="34" charset="0"/>
            </a:endParaRPr>
          </a:p>
          <a:p>
            <a:r>
              <a:rPr lang="en-US" sz="1000" dirty="0" smtClean="0">
                <a:latin typeface="Century Gothic" pitchFamily="34" charset="0"/>
              </a:rPr>
              <a:t>Describe any physical infirmity which your effect job performance:  ___________________________________</a:t>
            </a:r>
          </a:p>
          <a:p>
            <a:r>
              <a:rPr lang="en-US" sz="1000" dirty="0" smtClean="0">
                <a:latin typeface="Century Gothic" pitchFamily="34" charset="0"/>
              </a:rPr>
              <a:t>____________________________________________________________________________________________________</a:t>
            </a:r>
          </a:p>
          <a:p>
            <a:endParaRPr lang="en-US" sz="1000" dirty="0" smtClean="0">
              <a:latin typeface="Century Gothic" pitchFamily="34" charset="0"/>
            </a:endParaRPr>
          </a:p>
          <a:p>
            <a:r>
              <a:rPr lang="en-US" sz="1000" dirty="0" smtClean="0">
                <a:latin typeface="Century Gothic" pitchFamily="34" charset="0"/>
              </a:rPr>
              <a:t>Why do you desire this position and why are you qualified:  ___________________________________________</a:t>
            </a:r>
          </a:p>
          <a:p>
            <a:r>
              <a:rPr lang="en-US" sz="1000" dirty="0" smtClean="0">
                <a:latin typeface="Century Gothic" pitchFamily="34" charset="0"/>
              </a:rPr>
              <a:t>____________________________________________________________________________________________________				</a:t>
            </a:r>
            <a:endParaRPr lang="en-US" sz="1000" dirty="0">
              <a:latin typeface="Century Gothic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86200" y="66294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029200" y="69342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029200" y="66294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886200" y="69342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886200" y="72390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029200" y="72390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886200" y="78486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029200" y="78486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5257800" y="8809567"/>
            <a:ext cx="1600200" cy="486833"/>
          </a:xfrm>
        </p:spPr>
        <p:txBody>
          <a:bodyPr/>
          <a:lstStyle/>
          <a:p>
            <a:pPr algn="ctr"/>
            <a:r>
              <a:rPr lang="en-US" dirty="0" smtClean="0"/>
              <a:t>	</a:t>
            </a:r>
            <a:fld id="{13456B48-9CFE-4BF5-8155-8940CF114A2B}" type="slidenum">
              <a:rPr lang="en-US" smtClean="0"/>
              <a:pPr algn="ctr"/>
              <a:t>1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52400" y="5562600"/>
            <a:ext cx="6553200" cy="102335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Century Gothic" pitchFamily="34" charset="0"/>
              </a:rPr>
              <a:t>Employer’s Name    ___________________________________  Dates of Employment:   _____________________</a:t>
            </a:r>
          </a:p>
          <a:p>
            <a:endParaRPr lang="en-US" sz="1000" dirty="0" smtClean="0">
              <a:latin typeface="Century Gothic" pitchFamily="34" charset="0"/>
            </a:endParaRPr>
          </a:p>
          <a:p>
            <a:r>
              <a:rPr lang="en-US" sz="1000" dirty="0" smtClean="0">
                <a:latin typeface="Century Gothic" pitchFamily="34" charset="0"/>
              </a:rPr>
              <a:t>Address:  ____________________________________________   Job Responsibilities:  _________________________ </a:t>
            </a:r>
          </a:p>
          <a:p>
            <a:endParaRPr lang="en-US" sz="1000" dirty="0" smtClean="0">
              <a:latin typeface="Century Gothic" pitchFamily="34" charset="0"/>
            </a:endParaRPr>
          </a:p>
          <a:p>
            <a:r>
              <a:rPr lang="en-US" sz="1000" dirty="0" smtClean="0">
                <a:latin typeface="Century Gothic" pitchFamily="34" charset="0"/>
              </a:rPr>
              <a:t>Hourly Rate/Salary:  _______________________________         Reason for Leaving:  ________________________                       </a:t>
            </a:r>
          </a:p>
          <a:p>
            <a:endParaRPr lang="en-US" sz="1000" dirty="0">
              <a:latin typeface="Century Gothic" pitchFamily="34" charset="0"/>
            </a:endParaRPr>
          </a:p>
        </p:txBody>
      </p:sp>
      <p:pic>
        <p:nvPicPr>
          <p:cNvPr id="27" name="Picture 26" descr="SSA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0"/>
            <a:ext cx="762000" cy="75670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4000" y="8733367"/>
            <a:ext cx="1600200" cy="486833"/>
          </a:xfrm>
        </p:spPr>
        <p:txBody>
          <a:bodyPr/>
          <a:lstStyle/>
          <a:p>
            <a:fld id="{13456B48-9CFE-4BF5-8155-8940CF114A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87179"/>
            <a:ext cx="6553200" cy="283923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Century Gothic" pitchFamily="34" charset="0"/>
              </a:rPr>
              <a:t>Reference Name: _______________________________________  Phone Number:  _____________________</a:t>
            </a:r>
          </a:p>
          <a:p>
            <a:endParaRPr lang="en-US" sz="1050" dirty="0" smtClean="0">
              <a:latin typeface="Century Gothic" pitchFamily="34" charset="0"/>
            </a:endParaRPr>
          </a:p>
          <a:p>
            <a:r>
              <a:rPr lang="en-US" sz="1050" dirty="0" smtClean="0">
                <a:latin typeface="Century Gothic" pitchFamily="34" charset="0"/>
              </a:rPr>
              <a:t>Address:  ______________________________________________________________________________________</a:t>
            </a:r>
          </a:p>
          <a:p>
            <a:r>
              <a:rPr lang="en-US" sz="1050" dirty="0" smtClean="0">
                <a:latin typeface="Century Gothic" pitchFamily="34" charset="0"/>
              </a:rPr>
              <a:t>_______________________________________________________________________________________________</a:t>
            </a:r>
          </a:p>
          <a:p>
            <a:r>
              <a:rPr lang="en-US" sz="1050" dirty="0" smtClean="0">
                <a:latin typeface="Century Gothic" pitchFamily="34" charset="0"/>
              </a:rPr>
              <a:t>_______________________________________________________________________________________________</a:t>
            </a:r>
          </a:p>
          <a:p>
            <a:endParaRPr lang="en-US" sz="1050" dirty="0" smtClean="0">
              <a:latin typeface="Century Gothic" pitchFamily="34" charset="0"/>
            </a:endParaRPr>
          </a:p>
          <a:p>
            <a:r>
              <a:rPr lang="en-US" sz="1050" dirty="0" smtClean="0">
                <a:latin typeface="Century Gothic" pitchFamily="34" charset="0"/>
              </a:rPr>
              <a:t>Reference Name: _______________________________________  Phone Number:  _____________________</a:t>
            </a:r>
          </a:p>
          <a:p>
            <a:endParaRPr lang="en-US" sz="1050" dirty="0" smtClean="0">
              <a:latin typeface="Century Gothic" pitchFamily="34" charset="0"/>
            </a:endParaRPr>
          </a:p>
          <a:p>
            <a:r>
              <a:rPr lang="en-US" sz="1050" dirty="0" smtClean="0">
                <a:latin typeface="Century Gothic" pitchFamily="34" charset="0"/>
              </a:rPr>
              <a:t>Address:  ______________________________________________________________________________________</a:t>
            </a:r>
          </a:p>
          <a:p>
            <a:r>
              <a:rPr lang="en-US" sz="1050" dirty="0" smtClean="0">
                <a:latin typeface="Century Gothic" pitchFamily="34" charset="0"/>
              </a:rPr>
              <a:t>_______________________________________________________________________________________________</a:t>
            </a:r>
          </a:p>
          <a:p>
            <a:r>
              <a:rPr lang="en-US" sz="1050" dirty="0" smtClean="0">
                <a:latin typeface="Century Gothic" pitchFamily="34" charset="0"/>
              </a:rPr>
              <a:t>_______________________________________________________________________________________________</a:t>
            </a:r>
          </a:p>
          <a:p>
            <a:endParaRPr lang="en-US" sz="1050" dirty="0" smtClean="0">
              <a:latin typeface="Century Gothic" pitchFamily="34" charset="0"/>
            </a:endParaRPr>
          </a:p>
          <a:p>
            <a:r>
              <a:rPr lang="en-US" sz="1050" dirty="0" smtClean="0">
                <a:latin typeface="Century Gothic" pitchFamily="34" charset="0"/>
              </a:rPr>
              <a:t>Reference Name: _______________________________________  Phone Number:  _____________________</a:t>
            </a:r>
          </a:p>
          <a:p>
            <a:endParaRPr lang="en-US" sz="1050" dirty="0" smtClean="0">
              <a:latin typeface="Century Gothic" pitchFamily="34" charset="0"/>
            </a:endParaRPr>
          </a:p>
          <a:p>
            <a:r>
              <a:rPr lang="en-US" sz="1050" dirty="0" smtClean="0">
                <a:latin typeface="Century Gothic" pitchFamily="34" charset="0"/>
              </a:rPr>
              <a:t>Address:  ______________________________________________________________________________________</a:t>
            </a:r>
          </a:p>
          <a:p>
            <a:r>
              <a:rPr lang="en-US" sz="1050" dirty="0" smtClean="0">
                <a:latin typeface="Century Gothic" pitchFamily="34" charset="0"/>
              </a:rPr>
              <a:t>_______________________________________________________________________________________________</a:t>
            </a:r>
          </a:p>
          <a:p>
            <a:r>
              <a:rPr lang="en-US" sz="1050" dirty="0" smtClean="0">
                <a:latin typeface="Century Gothic" pitchFamily="34" charset="0"/>
              </a:rPr>
              <a:t>_______________________________________________________________________________________________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0"/>
            <a:ext cx="6248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WORK RELATED REFERENCES (no personal references please)</a:t>
            </a:r>
            <a:endParaRPr lang="en-US" sz="10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3210848"/>
            <a:ext cx="655320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Century Gothic" pitchFamily="34" charset="0"/>
              </a:rPr>
              <a:t>Do you or have you ever used controlled substances?	                        Yes                       No		</a:t>
            </a:r>
          </a:p>
          <a:p>
            <a:r>
              <a:rPr lang="en-US" sz="1050" dirty="0" smtClean="0">
                <a:latin typeface="Century Gothic" pitchFamily="34" charset="0"/>
              </a:rPr>
              <a:t>Have you ever been convicted of a felony or misdemeanor?	Yes	   No</a:t>
            </a:r>
          </a:p>
          <a:p>
            <a:endParaRPr lang="en-US" sz="1050" dirty="0" smtClean="0">
              <a:latin typeface="Century Gothic" pitchFamily="34" charset="0"/>
            </a:endParaRPr>
          </a:p>
          <a:p>
            <a:r>
              <a:rPr lang="en-US" sz="1050" dirty="0" smtClean="0">
                <a:latin typeface="Century Gothic" pitchFamily="34" charset="0"/>
              </a:rPr>
              <a:t>If so, describe all details:  _______________________________________________________________________</a:t>
            </a:r>
          </a:p>
          <a:p>
            <a:endParaRPr lang="en-US" sz="1050" dirty="0" smtClean="0">
              <a:latin typeface="Century Gothic" pitchFamily="34" charset="0"/>
            </a:endParaRPr>
          </a:p>
          <a:p>
            <a:r>
              <a:rPr lang="en-US" sz="1050" dirty="0" smtClean="0">
                <a:latin typeface="Century Gothic" pitchFamily="34" charset="0"/>
              </a:rPr>
              <a:t>Have you ever been accused of child abuse?		Yes	    No</a:t>
            </a:r>
          </a:p>
          <a:p>
            <a:endParaRPr lang="en-US" sz="1050" dirty="0" smtClean="0">
              <a:latin typeface="Century Gothic" pitchFamily="34" charset="0"/>
            </a:endParaRPr>
          </a:p>
          <a:p>
            <a:r>
              <a:rPr lang="en-US" sz="1050" dirty="0" smtClean="0">
                <a:latin typeface="Century Gothic" pitchFamily="34" charset="0"/>
              </a:rPr>
              <a:t>Have you ever been convicted of child abuse?		Yes	    No</a:t>
            </a:r>
          </a:p>
          <a:p>
            <a:endParaRPr lang="en-US" sz="1050" dirty="0" smtClean="0">
              <a:latin typeface="Century Gothic" pitchFamily="34" charset="0"/>
            </a:endParaRPr>
          </a:p>
          <a:p>
            <a:r>
              <a:rPr lang="en-US" sz="1050" dirty="0" smtClean="0">
                <a:latin typeface="Century Gothic" pitchFamily="34" charset="0"/>
              </a:rPr>
              <a:t>Have you ever been accused of child neglect?		Yes	    No		</a:t>
            </a:r>
          </a:p>
          <a:p>
            <a:r>
              <a:rPr lang="en-US" sz="1050" dirty="0" smtClean="0">
                <a:latin typeface="Century Gothic" pitchFamily="34" charset="0"/>
              </a:rPr>
              <a:t>Have you ever been  convicted of child neglect?		Yes	    No</a:t>
            </a:r>
          </a:p>
          <a:p>
            <a:endParaRPr lang="en-US" sz="1050" dirty="0" smtClean="0">
              <a:latin typeface="Century Gothic" pitchFamily="34" charset="0"/>
            </a:endParaRPr>
          </a:p>
          <a:p>
            <a:r>
              <a:rPr lang="en-US" sz="1050" dirty="0" smtClean="0">
                <a:latin typeface="Century Gothic" pitchFamily="34" charset="0"/>
              </a:rPr>
              <a:t>If so, describe details :  _________________________________________________________________________</a:t>
            </a:r>
          </a:p>
          <a:p>
            <a:endParaRPr lang="en-US" sz="1050" dirty="0" smtClean="0">
              <a:latin typeface="Century Gothic" pitchFamily="34" charset="0"/>
            </a:endParaRPr>
          </a:p>
          <a:p>
            <a:r>
              <a:rPr lang="en-US" sz="1050" dirty="0" smtClean="0">
                <a:latin typeface="Century Gothic" pitchFamily="34" charset="0"/>
              </a:rPr>
              <a:t>Do you have the desire to work with young children?  		Yes	    No </a:t>
            </a:r>
          </a:p>
          <a:p>
            <a:endParaRPr lang="en-US" sz="1050" dirty="0" smtClean="0">
              <a:latin typeface="Century Gothic" pitchFamily="34" charset="0"/>
            </a:endParaRPr>
          </a:p>
          <a:p>
            <a:r>
              <a:rPr lang="en-US" sz="1050" dirty="0" smtClean="0">
                <a:latin typeface="Century Gothic" pitchFamily="34" charset="0"/>
              </a:rPr>
              <a:t>Do you love children?				Yes	    No</a:t>
            </a:r>
          </a:p>
          <a:p>
            <a:endParaRPr lang="en-US" sz="1050" dirty="0" smtClean="0">
              <a:latin typeface="Century Gothic" pitchFamily="34" charset="0"/>
            </a:endParaRPr>
          </a:p>
          <a:p>
            <a:r>
              <a:rPr lang="en-US" sz="1050" dirty="0" smtClean="0">
                <a:latin typeface="Century Gothic" pitchFamily="34" charset="0"/>
              </a:rPr>
              <a:t>Signature:  _________________________________________________     Date:  __________________________</a:t>
            </a:r>
          </a:p>
          <a:p>
            <a:r>
              <a:rPr lang="en-US" sz="1050" dirty="0" smtClean="0">
                <a:latin typeface="Century Gothic" pitchFamily="34" charset="0"/>
              </a:rPr>
              <a:t>                          (This application is considered incomplete if all questions are not answered)</a:t>
            </a:r>
            <a:endParaRPr lang="en-US" sz="1050" dirty="0">
              <a:latin typeface="Century Gothic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0" y="32766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562600" y="32766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0" y="35814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562600" y="35814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572000" y="42672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562600" y="42672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572000" y="45720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562600" y="45720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572000" y="48768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562600" y="48768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572000" y="51816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562600" y="51816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572000" y="58674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562600" y="58674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572000" y="61722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562600" y="61722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52400" y="6858000"/>
            <a:ext cx="6553200" cy="219290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BELOW TO BE COMPLETED WHEN HIRED:</a:t>
            </a:r>
          </a:p>
          <a:p>
            <a:endParaRPr lang="en-US" sz="1050" dirty="0" smtClean="0">
              <a:latin typeface="Century Gothic" pitchFamily="34" charset="0"/>
            </a:endParaRPr>
          </a:p>
          <a:p>
            <a:r>
              <a:rPr lang="en-US" sz="1050" dirty="0" smtClean="0">
                <a:latin typeface="Century Gothic" pitchFamily="34" charset="0"/>
              </a:rPr>
              <a:t>Do you understand the PERSONAL POLICIES of Sowing Seeds Academy?</a:t>
            </a:r>
          </a:p>
          <a:p>
            <a:r>
              <a:rPr lang="en-US" sz="1050" dirty="0" smtClean="0">
                <a:latin typeface="Century Gothic" pitchFamily="34" charset="0"/>
              </a:rPr>
              <a:t>      (do not sign until the Director has explained to you)		        Yes	         No</a:t>
            </a:r>
          </a:p>
          <a:p>
            <a:r>
              <a:rPr lang="en-US" sz="1050" dirty="0" smtClean="0">
                <a:latin typeface="Century Gothic" pitchFamily="34" charset="0"/>
              </a:rPr>
              <a:t>Have you read and do you understand the penalties of Sowing Seeds Academy</a:t>
            </a:r>
          </a:p>
          <a:p>
            <a:r>
              <a:rPr lang="en-US" sz="1050" dirty="0" smtClean="0">
                <a:latin typeface="Century Gothic" pitchFamily="34" charset="0"/>
              </a:rPr>
              <a:t>    PROGRESSIVE SCHEME? </a:t>
            </a:r>
          </a:p>
          <a:p>
            <a:r>
              <a:rPr lang="en-US" sz="1050" dirty="0" smtClean="0">
                <a:latin typeface="Century Gothic" pitchFamily="34" charset="0"/>
              </a:rPr>
              <a:t>    (do not sign until the Director has explained to you)  		        Yes                    No</a:t>
            </a:r>
          </a:p>
          <a:p>
            <a:r>
              <a:rPr lang="en-US" sz="1050" dirty="0" smtClean="0">
                <a:latin typeface="Century Gothic" pitchFamily="34" charset="0"/>
              </a:rPr>
              <a:t>All  new and returning staff members at Sowing Seeds Academy will </a:t>
            </a:r>
          </a:p>
          <a:p>
            <a:r>
              <a:rPr lang="en-US" sz="1050" dirty="0" smtClean="0">
                <a:latin typeface="Century Gothic" pitchFamily="34" charset="0"/>
              </a:rPr>
              <a:t>be on a SIX (6) MONTH PROBATION PERIOD.  Do you understand this?	         Yes 	         No</a:t>
            </a:r>
          </a:p>
          <a:p>
            <a:r>
              <a:rPr lang="en-US" sz="1050" dirty="0" smtClean="0">
                <a:latin typeface="Century Gothic" pitchFamily="34" charset="0"/>
              </a:rPr>
              <a:t>Giving false information on this application will subject employee to </a:t>
            </a:r>
          </a:p>
          <a:p>
            <a:r>
              <a:rPr lang="en-US" sz="1050" dirty="0" smtClean="0">
                <a:latin typeface="Century Gothic" pitchFamily="34" charset="0"/>
              </a:rPr>
              <a:t>Immediate dismissal.  Do you understand this?		         Yes	         No</a:t>
            </a:r>
          </a:p>
          <a:p>
            <a:endParaRPr lang="en-US" sz="1050" dirty="0" smtClean="0">
              <a:latin typeface="Century Gothic" pitchFamily="34" charset="0"/>
            </a:endParaRPr>
          </a:p>
          <a:p>
            <a:r>
              <a:rPr lang="en-US" sz="1050" dirty="0" smtClean="0">
                <a:latin typeface="Century Gothic" pitchFamily="34" charset="0"/>
              </a:rPr>
              <a:t>Signature:  _________________________________________________       Date:  ________________________</a:t>
            </a:r>
            <a:endParaRPr lang="en-US" sz="1050" dirty="0">
              <a:latin typeface="Century Gothic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876800" y="73914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791200" y="73914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876800" y="78486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5791200" y="78486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876800" y="82296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5791200" y="82296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4876800" y="85344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5791200" y="8534400"/>
            <a:ext cx="152400" cy="152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206</Words>
  <Application>Microsoft Office PowerPoint</Application>
  <PresentationFormat>On-screen Show (4:3)</PresentationFormat>
  <Paragraphs>101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9</cp:revision>
  <dcterms:created xsi:type="dcterms:W3CDTF">2023-01-11T20:09:59Z</dcterms:created>
  <dcterms:modified xsi:type="dcterms:W3CDTF">2023-06-23T14:28:41Z</dcterms:modified>
</cp:coreProperties>
</file>